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234" y="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56052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Low angle exterior view of a modern building facade covered with aluminum discs under a clear, blue sky"/>
          <p:cNvSpPr>
            <a:spLocks noGrp="1"/>
          </p:cNvSpPr>
          <p:nvPr>
            <p:ph type="pic" sz="quarter" idx="21"/>
          </p:nvPr>
        </p:nvSpPr>
        <p:spPr>
          <a:xfrm>
            <a:off x="15417800" y="1270000"/>
            <a:ext cx="8144934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Low angle view of a modern, curved building under a cloudy sky"/>
          <p:cNvSpPr>
            <a:spLocks noGrp="1"/>
          </p:cNvSpPr>
          <p:nvPr>
            <p:ph type="pic" sz="quarter" idx="22"/>
          </p:nvPr>
        </p:nvSpPr>
        <p:spPr>
          <a:xfrm>
            <a:off x="15443200" y="7086600"/>
            <a:ext cx="8138580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View from inside a modern white building with glass panels, looking up to a bright, partly cloudy sky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40169" cy="112437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ow angle view of the Azadi Tower in Tehran, Iran against a clear, bright sky"/>
          <p:cNvSpPr>
            <a:spLocks noGrp="1"/>
          </p:cNvSpPr>
          <p:nvPr>
            <p:ph type="pic" idx="21"/>
          </p:nvPr>
        </p:nvSpPr>
        <p:spPr>
          <a:xfrm>
            <a:off x="0" y="-1282700"/>
            <a:ext cx="24384000" cy="16281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iew from inside a stone structure, looking out toward stairs and a clear, blue sky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72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 modern white building with glass panels against a clear, blue sky"/>
          <p:cNvSpPr>
            <a:spLocks noGrp="1"/>
          </p:cNvSpPr>
          <p:nvPr>
            <p:ph type="pic" idx="21"/>
          </p:nvPr>
        </p:nvSpPr>
        <p:spPr>
          <a:xfrm>
            <a:off x="92710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Small section of a modern shell bridge in Qingdao, Shandong, China with a partly cloudy sky above"/>
          <p:cNvSpPr>
            <a:spLocks noGrp="1"/>
          </p:cNvSpPr>
          <p:nvPr>
            <p:ph type="pic" idx="22"/>
          </p:nvPr>
        </p:nvSpPr>
        <p:spPr>
          <a:xfrm>
            <a:off x="9271000" y="1263848"/>
            <a:ext cx="16773843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CEivufW2IWs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5Y4Scon4xxk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WOyg6IrfuzA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R0Ujv3stTZM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dreads.com/work/quotes/23981243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Erin’s Law Presenta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Erin’s Law Presentation </a:t>
            </a:r>
          </a:p>
        </p:txBody>
      </p:sp>
      <p:sp>
        <p:nvSpPr>
          <p:cNvPr id="152" name="Middle School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Middle School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1513" y="959423"/>
            <a:ext cx="16238058" cy="12178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arents…"/>
          <p:cNvSpPr txBox="1">
            <a:spLocks noGrp="1"/>
          </p:cNvSpPr>
          <p:nvPr>
            <p:ph type="body" sz="half" idx="1"/>
          </p:nvPr>
        </p:nvSpPr>
        <p:spPr>
          <a:xfrm>
            <a:off x="1203685" y="2729685"/>
            <a:ext cx="9779001" cy="9575088"/>
          </a:xfrm>
          <a:prstGeom prst="rect">
            <a:avLst/>
          </a:prstGeom>
        </p:spPr>
        <p:txBody>
          <a:bodyPr/>
          <a:lstStyle/>
          <a:p>
            <a:r>
              <a:t>Parents</a:t>
            </a:r>
          </a:p>
          <a:p>
            <a:r>
              <a:t>Other family members</a:t>
            </a:r>
          </a:p>
          <a:p>
            <a:r>
              <a:t>Your friend’s parents</a:t>
            </a:r>
          </a:p>
          <a:p>
            <a:r>
              <a:t>Teachers, social worker, etc.</a:t>
            </a:r>
          </a:p>
          <a:p>
            <a:r>
              <a:t>Coaches</a:t>
            </a:r>
          </a:p>
          <a:p>
            <a:r>
              <a:t>Church leaders</a:t>
            </a:r>
          </a:p>
          <a:p>
            <a:r>
              <a:t>Police and other emergency responders</a:t>
            </a:r>
          </a:p>
        </p:txBody>
      </p:sp>
      <p:sp>
        <p:nvSpPr>
          <p:cNvPr id="185" name="Trusted Adults"/>
          <p:cNvSpPr txBox="1">
            <a:spLocks noGrp="1"/>
          </p:cNvSpPr>
          <p:nvPr>
            <p:ph type="title"/>
          </p:nvPr>
        </p:nvSpPr>
        <p:spPr>
          <a:xfrm>
            <a:off x="1704132" y="1074605"/>
            <a:ext cx="9779001" cy="1435101"/>
          </a:xfrm>
          <a:prstGeom prst="rect">
            <a:avLst/>
          </a:prstGeom>
        </p:spPr>
        <p:txBody>
          <a:bodyPr/>
          <a:lstStyle/>
          <a:p>
            <a:r>
              <a:t>Trusted Adults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04486" y="1892698"/>
            <a:ext cx="12282625" cy="9231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On Line Sexual Abuse and Exploitation"/>
          <p:cNvSpPr txBox="1">
            <a:spLocks noGrp="1"/>
          </p:cNvSpPr>
          <p:nvPr>
            <p:ph type="title"/>
          </p:nvPr>
        </p:nvSpPr>
        <p:spPr>
          <a:xfrm>
            <a:off x="3874914" y="4629146"/>
            <a:ext cx="16972902" cy="1433163"/>
          </a:xfrm>
          <a:prstGeom prst="rect">
            <a:avLst/>
          </a:prstGeom>
        </p:spPr>
        <p:txBody>
          <a:bodyPr/>
          <a:lstStyle>
            <a:lvl1pPr defTabSz="2145738">
              <a:defRPr sz="7480" spc="-149"/>
            </a:lvl1pPr>
          </a:lstStyle>
          <a:p>
            <a:r>
              <a:t>On Line Sexual Abuse and Exploitation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Online Sexual Abuse Can Happen" descr="Online Sexual Abuse Can Happen"/>
          <p:cNvPicPr>
            <a:picLocks/>
          </p:cNvPicPr>
          <p:nvPr>
            <a:videoFile r:link="rId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747010" y="2628334"/>
            <a:ext cx="17584209" cy="98911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Do not give out your passwords or log into a friend’s device.…"/>
          <p:cNvSpPr txBox="1">
            <a:spLocks noGrp="1"/>
          </p:cNvSpPr>
          <p:nvPr>
            <p:ph type="body" sz="half" idx="1"/>
          </p:nvPr>
        </p:nvSpPr>
        <p:spPr>
          <a:xfrm>
            <a:off x="1040622" y="3348026"/>
            <a:ext cx="9779001" cy="8256631"/>
          </a:xfrm>
          <a:prstGeom prst="rect">
            <a:avLst/>
          </a:prstGeom>
        </p:spPr>
        <p:txBody>
          <a:bodyPr/>
          <a:lstStyle/>
          <a:p>
            <a:r>
              <a:t>Do not give out your passwords or log into a friend’s device.</a:t>
            </a:r>
          </a:p>
          <a:p>
            <a:r>
              <a:t>Make your settings private. </a:t>
            </a:r>
          </a:p>
          <a:p>
            <a:r>
              <a:t>Be mindful of what your are posting and texting. It will be out there FOREVER!</a:t>
            </a:r>
          </a:p>
          <a:p>
            <a:r>
              <a:t>If you are sent something that makes you feel uncomfortable, speak up. </a:t>
            </a:r>
          </a:p>
        </p:txBody>
      </p:sp>
      <p:sp>
        <p:nvSpPr>
          <p:cNvPr id="193" name="Internet Saf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Internet Safety</a:t>
            </a:r>
          </a:p>
        </p:txBody>
      </p:sp>
      <p:pic>
        <p:nvPicPr>
          <p:cNvPr id="194" name="page10image44797184.jpg" descr="page10image447971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43514" y="3023401"/>
            <a:ext cx="11503797" cy="7669198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ext"/>
          <p:cNvSpPr txBox="1"/>
          <p:nvPr/>
        </p:nvSpPr>
        <p:spPr>
          <a:xfrm>
            <a:off x="12604657" y="3582770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ease fill out your car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Please fill out your card</a:t>
            </a:r>
          </a:p>
        </p:txBody>
      </p:sp>
      <p:sp>
        <p:nvSpPr>
          <p:cNvPr id="198" name="Name &amp; Grade…"/>
          <p:cNvSpPr txBox="1">
            <a:spLocks noGrp="1"/>
          </p:cNvSpPr>
          <p:nvPr>
            <p:ph type="body" sz="half" idx="1"/>
          </p:nvPr>
        </p:nvSpPr>
        <p:spPr>
          <a:xfrm>
            <a:off x="353415" y="3940446"/>
            <a:ext cx="9779001" cy="8256630"/>
          </a:xfrm>
          <a:prstGeom prst="rect">
            <a:avLst/>
          </a:prstGeom>
        </p:spPr>
        <p:txBody>
          <a:bodyPr/>
          <a:lstStyle/>
          <a:p>
            <a:r>
              <a:t>Name &amp; Grade</a:t>
            </a:r>
          </a:p>
          <a:p>
            <a:r>
              <a:t>Check a box:</a:t>
            </a:r>
          </a:p>
          <a:p>
            <a:r>
              <a:t>I do not have any questions</a:t>
            </a:r>
          </a:p>
          <a:p>
            <a:r>
              <a:t>I have a question, but it is        nothing urgent</a:t>
            </a:r>
          </a:p>
          <a:p>
            <a:r>
              <a:t>I have an important question and/or need to chat ASAP</a:t>
            </a:r>
          </a:p>
        </p:txBody>
      </p:sp>
      <p:sp>
        <p:nvSpPr>
          <p:cNvPr id="199" name="Any Question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Any Questions?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0376" y="2373052"/>
            <a:ext cx="14821504" cy="8650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A Word About Self-Care"/>
          <p:cNvSpPr txBox="1">
            <a:spLocks noGrp="1"/>
          </p:cNvSpPr>
          <p:nvPr>
            <p:ph type="title"/>
          </p:nvPr>
        </p:nvSpPr>
        <p:spPr>
          <a:xfrm>
            <a:off x="7041835" y="415989"/>
            <a:ext cx="9779001" cy="1435101"/>
          </a:xfrm>
          <a:prstGeom prst="rect">
            <a:avLst/>
          </a:prstGeom>
        </p:spPr>
        <p:txBody>
          <a:bodyPr/>
          <a:lstStyle>
            <a:lvl1pPr defTabSz="1999437">
              <a:defRPr sz="6969" spc="-139"/>
            </a:lvl1pPr>
          </a:lstStyle>
          <a:p>
            <a:r>
              <a:t>A Word About Self-Care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1568" y="2076481"/>
            <a:ext cx="11782081" cy="10971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Every year, we learn what to do in case of a tornado, fire or an intruder.…"/>
          <p:cNvSpPr txBox="1">
            <a:spLocks noGrp="1"/>
          </p:cNvSpPr>
          <p:nvPr>
            <p:ph type="body" sz="half" idx="1"/>
          </p:nvPr>
        </p:nvSpPr>
        <p:spPr>
          <a:xfrm>
            <a:off x="778351" y="3010257"/>
            <a:ext cx="10635298" cy="9703445"/>
          </a:xfrm>
          <a:prstGeom prst="rect">
            <a:avLst/>
          </a:prstGeom>
        </p:spPr>
        <p:txBody>
          <a:bodyPr/>
          <a:lstStyle/>
          <a:p>
            <a:pPr marL="0" indent="0" defTabSz="2292038">
              <a:spcBef>
                <a:spcPts val="4200"/>
              </a:spcBef>
              <a:buSzTx/>
              <a:buNone/>
              <a:defRPr sz="4512"/>
            </a:pPr>
            <a:r>
              <a:t>Every year, we learn what to do in case of a tornado, fire or an intruder. </a:t>
            </a:r>
          </a:p>
          <a:p>
            <a:pPr marL="0" indent="0" defTabSz="2292038">
              <a:spcBef>
                <a:spcPts val="4200"/>
              </a:spcBef>
              <a:buSzTx/>
              <a:buNone/>
              <a:defRPr sz="4512"/>
            </a:pPr>
            <a:r>
              <a:t>It’s also important to also know how to recognize and keep yourself and others safe from abuse.</a:t>
            </a:r>
          </a:p>
          <a:p>
            <a:pPr marL="0" indent="0" defTabSz="2292038">
              <a:spcBef>
                <a:spcPts val="4200"/>
              </a:spcBef>
              <a:buSzTx/>
              <a:buNone/>
              <a:defRPr sz="4512"/>
            </a:pPr>
            <a:r>
              <a:t>This is a difficult and serious topic. Please be respectful of our time together. </a:t>
            </a:r>
          </a:p>
          <a:p>
            <a:pPr marL="0" indent="0" defTabSz="2292038">
              <a:spcBef>
                <a:spcPts val="4200"/>
              </a:spcBef>
              <a:buSzTx/>
              <a:buNone/>
              <a:defRPr sz="4512"/>
            </a:pPr>
            <a:r>
              <a:t>If anyone needs to step out due to the nature of the topic, it is ok to do so and I can meet with you after the presentation. </a:t>
            </a:r>
          </a:p>
        </p:txBody>
      </p:sp>
      <p:sp>
        <p:nvSpPr>
          <p:cNvPr id="155" name="What today is about"/>
          <p:cNvSpPr txBox="1">
            <a:spLocks noGrp="1"/>
          </p:cNvSpPr>
          <p:nvPr>
            <p:ph type="title"/>
          </p:nvPr>
        </p:nvSpPr>
        <p:spPr>
          <a:xfrm>
            <a:off x="6633065" y="558170"/>
            <a:ext cx="9779001" cy="1435101"/>
          </a:xfrm>
          <a:prstGeom prst="rect">
            <a:avLst/>
          </a:prstGeom>
        </p:spPr>
        <p:txBody>
          <a:bodyPr/>
          <a:lstStyle>
            <a:lvl1pPr defTabSz="2389572">
              <a:defRPr sz="8330" spc="-166"/>
            </a:lvl1pPr>
          </a:lstStyle>
          <a:p>
            <a:r>
              <a:t>What today is about</a:t>
            </a:r>
          </a:p>
        </p:txBody>
      </p:sp>
      <p:pic>
        <p:nvPicPr>
          <p:cNvPr id="156" name="page3image44799888.jpg" descr="page3image4479988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2528" y="2927025"/>
            <a:ext cx="12384944" cy="825663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xt"/>
          <p:cNvSpPr txBox="1"/>
          <p:nvPr/>
        </p:nvSpPr>
        <p:spPr>
          <a:xfrm>
            <a:off x="13967420" y="4330699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Erin’s Law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Erin’s Law</a:t>
            </a:r>
          </a:p>
        </p:txBody>
      </p:sp>
      <p:sp>
        <p:nvSpPr>
          <p:cNvPr id="160" name="“The very first part of healing is shattering the silence”"/>
          <p:cNvSpPr txBox="1">
            <a:spLocks noGrp="1"/>
          </p:cNvSpPr>
          <p:nvPr>
            <p:ph type="body" sz="quarter" idx="1"/>
          </p:nvPr>
        </p:nvSpPr>
        <p:spPr>
          <a:xfrm>
            <a:off x="1206500" y="4248504"/>
            <a:ext cx="9779000" cy="185568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5300"/>
            </a:lvl1pPr>
          </a:lstStyle>
          <a:p>
            <a:r>
              <a:t>“The very first part of healing is shattering the silence” </a:t>
            </a:r>
          </a:p>
        </p:txBody>
      </p:sp>
      <p:sp>
        <p:nvSpPr>
          <p:cNvPr id="161" name="Erin Merry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Erin Merryn</a:t>
            </a:r>
          </a:p>
        </p:txBody>
      </p:sp>
      <p:pic>
        <p:nvPicPr>
          <p:cNvPr id="162" name="page2image44782880.jpg" descr="page2image447828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91292" y="978893"/>
            <a:ext cx="7688883" cy="10723968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Text"/>
          <p:cNvSpPr txBox="1"/>
          <p:nvPr/>
        </p:nvSpPr>
        <p:spPr>
          <a:xfrm>
            <a:off x="12163316" y="946224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Erin Merryn Founder of Erin's Law" descr="Erin Merryn Founder of Erin's Law"/>
          <p:cNvPicPr>
            <a:picLocks/>
          </p:cNvPicPr>
          <p:nvPr>
            <a:videoFile r:link="rId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75624" y="412592"/>
            <a:ext cx="22917003" cy="128908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hysical…"/>
          <p:cNvSpPr txBox="1">
            <a:spLocks noGrp="1"/>
          </p:cNvSpPr>
          <p:nvPr>
            <p:ph type="body" sz="quarter" idx="1"/>
          </p:nvPr>
        </p:nvSpPr>
        <p:spPr>
          <a:xfrm>
            <a:off x="851048" y="3345801"/>
            <a:ext cx="3934776" cy="8256631"/>
          </a:xfrm>
          <a:prstGeom prst="rect">
            <a:avLst/>
          </a:prstGeom>
        </p:spPr>
        <p:txBody>
          <a:bodyPr/>
          <a:lstStyle/>
          <a:p>
            <a:r>
              <a:t>Physical</a:t>
            </a:r>
          </a:p>
          <a:p>
            <a:r>
              <a:t>Emotional</a:t>
            </a:r>
          </a:p>
          <a:p>
            <a:r>
              <a:t>Neglect</a:t>
            </a:r>
          </a:p>
          <a:p>
            <a:r>
              <a:t>Sexual</a:t>
            </a:r>
          </a:p>
        </p:txBody>
      </p:sp>
      <p:sp>
        <p:nvSpPr>
          <p:cNvPr id="168" name="Types of Abuse"/>
          <p:cNvSpPr txBox="1">
            <a:spLocks noGrp="1"/>
          </p:cNvSpPr>
          <p:nvPr>
            <p:ph type="title"/>
          </p:nvPr>
        </p:nvSpPr>
        <p:spPr>
          <a:xfrm>
            <a:off x="590383" y="415989"/>
            <a:ext cx="9779001" cy="1435101"/>
          </a:xfrm>
          <a:prstGeom prst="rect">
            <a:avLst/>
          </a:prstGeom>
        </p:spPr>
        <p:txBody>
          <a:bodyPr/>
          <a:lstStyle>
            <a:lvl1pPr>
              <a:defRPr sz="7600" spc="-152"/>
            </a:lvl1pPr>
          </a:lstStyle>
          <a:p>
            <a:r>
              <a:t>Types of Abuse</a:t>
            </a:r>
          </a:p>
        </p:txBody>
      </p:sp>
      <p:pic>
        <p:nvPicPr>
          <p:cNvPr id="169" name="page4image44734560.jpg" descr="page4image447345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7473" y="2091408"/>
            <a:ext cx="18216277" cy="953318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ext"/>
          <p:cNvSpPr txBox="1"/>
          <p:nvPr/>
        </p:nvSpPr>
        <p:spPr>
          <a:xfrm>
            <a:off x="8339790" y="5125579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exual Abuse in the Family" descr="Sexual Abuse in the Family"/>
          <p:cNvPicPr>
            <a:picLocks/>
          </p:cNvPicPr>
          <p:nvPr>
            <a:videoFile r:link="rId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91298" y="220105"/>
            <a:ext cx="23601404" cy="132757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rooming &amp; Sexual Abuse" descr="Grooming &amp; Sexual Abuse"/>
          <p:cNvPicPr>
            <a:picLocks/>
          </p:cNvPicPr>
          <p:nvPr>
            <a:videoFile r:link="rId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06448" y="232097"/>
            <a:ext cx="23971687" cy="134840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exual Abuse and Grooming"/>
          <p:cNvSpPr txBox="1">
            <a:spLocks noGrp="1"/>
          </p:cNvSpPr>
          <p:nvPr>
            <p:ph type="title"/>
          </p:nvPr>
        </p:nvSpPr>
        <p:spPr>
          <a:xfrm>
            <a:off x="4168599" y="1079972"/>
            <a:ext cx="21971001" cy="1434950"/>
          </a:xfrm>
          <a:prstGeom prst="rect">
            <a:avLst/>
          </a:prstGeom>
        </p:spPr>
        <p:txBody>
          <a:bodyPr/>
          <a:lstStyle/>
          <a:p>
            <a:r>
              <a:t>Sexual Abuse and Grooming</a:t>
            </a:r>
          </a:p>
        </p:txBody>
      </p:sp>
      <p:sp>
        <p:nvSpPr>
          <p:cNvPr id="177" name="“The silence was killing me.…"/>
          <p:cNvSpPr txBox="1"/>
          <p:nvPr/>
        </p:nvSpPr>
        <p:spPr>
          <a:xfrm>
            <a:off x="1323850" y="3136436"/>
            <a:ext cx="21327994" cy="744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7200">
                <a:solidFill>
                  <a:srgbClr val="18181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“The silence was killing me.</a:t>
            </a:r>
          </a:p>
          <a:p>
            <a:pPr algn="l" defTabSz="457200">
              <a:defRPr sz="7200">
                <a:solidFill>
                  <a:srgbClr val="181818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/>
          </a:p>
          <a:p>
            <a:pPr algn="l" defTabSz="457200">
              <a:defRPr sz="7200">
                <a:solidFill>
                  <a:srgbClr val="18181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And that's all there ever was. Silence. </a:t>
            </a:r>
          </a:p>
          <a:p>
            <a:pPr algn="l" defTabSz="457200">
              <a:defRPr sz="7200">
                <a:solidFill>
                  <a:srgbClr val="18181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It was all I knew. Keep quiet. </a:t>
            </a:r>
          </a:p>
          <a:p>
            <a:pPr algn="l" defTabSz="457200">
              <a:defRPr sz="7200">
                <a:solidFill>
                  <a:srgbClr val="18181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Pretend nothing had happened, that nothing was wrong. And look how well that was turning out.”</a:t>
            </a:r>
          </a:p>
          <a:p>
            <a:pPr algn="l" defTabSz="457200">
              <a:defRPr sz="7200" b="1">
                <a:solidFill>
                  <a:srgbClr val="333333"/>
                </a:solidFill>
              </a:defRPr>
            </a:pPr>
            <a:r>
              <a:rPr b="0">
                <a:solidFill>
                  <a:srgbClr val="181818"/>
                </a:solidFill>
                <a:latin typeface="Georgia"/>
                <a:ea typeface="Georgia"/>
                <a:cs typeface="Georgia"/>
                <a:sym typeface="Georgia"/>
              </a:rPr>
              <a:t>― </a:t>
            </a:r>
            <a:r>
              <a:t>J. Lynn, </a:t>
            </a:r>
            <a:r>
              <a:rPr u="sng">
                <a:hlinkClick r:id="rId2"/>
              </a:rPr>
              <a:t>Wait for You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0646" y="4069252"/>
            <a:ext cx="12119014" cy="6362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1211" y="3588510"/>
            <a:ext cx="10763950" cy="8072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3_DynamicLight">
  <a:themeElements>
    <a:clrScheme name="33_DynamicLight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</Words>
  <Application>Microsoft Office PowerPoint</Application>
  <PresentationFormat>Custom</PresentationFormat>
  <Paragraphs>48</Paragraphs>
  <Slides>16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33_DynamicLight</vt:lpstr>
      <vt:lpstr>Erin’s Law Presentation </vt:lpstr>
      <vt:lpstr>What today is about</vt:lpstr>
      <vt:lpstr>Erin Merryn</vt:lpstr>
      <vt:lpstr>PowerPoint Presentation</vt:lpstr>
      <vt:lpstr>Types of Abuse</vt:lpstr>
      <vt:lpstr>PowerPoint Presentation</vt:lpstr>
      <vt:lpstr>PowerPoint Presentation</vt:lpstr>
      <vt:lpstr>Sexual Abuse and Grooming</vt:lpstr>
      <vt:lpstr>PowerPoint Presentation</vt:lpstr>
      <vt:lpstr>PowerPoint Presentation</vt:lpstr>
      <vt:lpstr>Trusted Adults</vt:lpstr>
      <vt:lpstr>On Line Sexual Abuse and Exploitation</vt:lpstr>
      <vt:lpstr>PowerPoint Presentation</vt:lpstr>
      <vt:lpstr>Internet Safety</vt:lpstr>
      <vt:lpstr>Any Questions?</vt:lpstr>
      <vt:lpstr>A Word About Self-Care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Erin’s Law Presentation </dc:title>
  <dc:creator>Ginger Mitchell</dc:creator>
  <cp:lastModifiedBy>Ginger Mitchell</cp:lastModifiedBy>
  <cp:revision>1</cp:revision>
  <dcterms:modified xsi:type="dcterms:W3CDTF">2023-05-15T18:36:17Z</dcterms:modified>
</cp:coreProperties>
</file>